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tIns="0" bIns="0" anchor="t"/>
          <a:lstStyle>
            <a:lvl1pPr algn="l">
              <a:defRPr sz="47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8950A-7BCD-4CD6-9B6D-771FD3F0A6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B68F0-AC40-4916-9264-9D84F5BB67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invGray">
          <a:xfrm>
            <a:off x="6599238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ltGray">
          <a:xfrm>
            <a:off x="6648450" y="0"/>
            <a:ext cx="2514600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013" y="6376988"/>
            <a:ext cx="38369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89A2E-1701-4785-88DB-11344AB123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51EA3-517B-4785-B9D8-4013DA66EF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ltGray">
          <a:xfrm>
            <a:off x="0" y="0"/>
            <a:ext cx="9144000" cy="26019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invGray">
          <a:xfrm>
            <a:off x="0" y="2601913"/>
            <a:ext cx="9144000" cy="46037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tIns="0" rIns="91440" bIns="0" anchor="b"/>
          <a:lstStyle>
            <a:lvl1pPr algn="l">
              <a:defRPr sz="4700" b="1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2BDB2-7E4F-49E9-B0FB-1512D0952F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28BAC-D5D9-4B66-B5BD-BB4D801FAD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8DCB5-94FC-4AA5-A508-3FF6ED50AA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352B3-E47C-4AC8-8214-BEEF0AAB67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1B70A6-8466-4C54-887F-CE98F55658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E9712-A582-475D-A220-39FD081FCD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165100" y="1169988"/>
            <a:ext cx="2522538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300" y="1169988"/>
            <a:ext cx="5194300" cy="201612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138" y="1169988"/>
            <a:ext cx="733425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2A5F1F-AE29-4883-B3CC-2302AB840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6688"/>
            <a:ext cx="9144000" cy="444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4000" cy="14335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74825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fld id="{3057D46A-5374-4918-ACB1-06844D3B6C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36" r:id="rId2"/>
    <p:sldLayoutId id="2147483742" r:id="rId3"/>
    <p:sldLayoutId id="2147483737" r:id="rId4"/>
    <p:sldLayoutId id="2147483738" r:id="rId5"/>
    <p:sldLayoutId id="2147483739" r:id="rId6"/>
    <p:sldLayoutId id="2147483743" r:id="rId7"/>
    <p:sldLayoutId id="2147483744" r:id="rId8"/>
    <p:sldLayoutId id="2147483745" r:id="rId9"/>
    <p:sldLayoutId id="2147483740" r:id="rId10"/>
    <p:sldLayoutId id="214748374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500" b="1" kern="1200">
          <a:solidFill>
            <a:srgbClr val="FFC8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9pPr>
      <a:extLst/>
    </p:titleStyle>
    <p:bodyStyle>
      <a:lvl1pPr marL="438150" indent="-319088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rgbClr val="E66C7D"/>
        </a:buClr>
        <a:buFont typeface="Arial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025" indent="-182563" algn="l" rtl="0" eaLnBrk="0" fontAlgn="base" hangingPunct="0">
        <a:spcBef>
          <a:spcPct val="20000"/>
        </a:spcBef>
        <a:spcAft>
          <a:spcPct val="0"/>
        </a:spcAft>
        <a:buClr>
          <a:srgbClr val="6BB76D"/>
        </a:buClr>
        <a:buFont typeface="Arial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182563" algn="l" rtl="0" eaLnBrk="0" fontAlgn="base" hangingPunct="0">
        <a:spcBef>
          <a:spcPct val="20000"/>
        </a:spcBef>
        <a:spcAft>
          <a:spcPct val="0"/>
        </a:spcAft>
        <a:buClr>
          <a:srgbClr val="E88651"/>
        </a:buClr>
        <a:buFont typeface="Wingdings 3" pitchFamily="18" charset="2"/>
        <a:buChar char=""/>
        <a:defRPr lang="en-U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60350"/>
            <a:ext cx="7772400" cy="14700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Alibi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8195" name="Picture 4" descr="police-interrogation-c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38" y="1143000"/>
            <a:ext cx="6837362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1214438" y="1143000"/>
            <a:ext cx="6858000" cy="13843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800" dirty="0"/>
              <a:t>The defense by an accused person of having been elsewhere at the time an alleged offense was committed.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Alibi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435975" cy="49244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smtClean="0"/>
              <a:t>Between 8pm and 10pm last night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n-US" sz="2800" smtClean="0"/>
              <a:t>	the RELC sign was stolen from 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n-US" sz="2800" smtClean="0"/>
              <a:t>	outside the hotel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800" smtClean="0"/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Suspects – you and your partner</a:t>
            </a:r>
          </a:p>
          <a:p>
            <a:pPr eaLnBrk="1" hangingPunct="1">
              <a:lnSpc>
                <a:spcPct val="80000"/>
              </a:lnSpc>
            </a:pPr>
            <a:endParaRPr lang="en-US" sz="2800" smtClean="0"/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Police are going to interrogate you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n-US" sz="2800" smtClean="0"/>
              <a:t>	separately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en-US" sz="2800" smtClean="0"/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en-US" sz="2800" smtClean="0"/>
              <a:t>Where?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en-US" sz="2800" smtClean="0"/>
              <a:t>What?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en-US" sz="2800" smtClean="0"/>
              <a:t>Why?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en-US" sz="2800" smtClean="0"/>
              <a:t>Who?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en-US" sz="2800" smtClean="0"/>
              <a:t>When?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smtClean="0"/>
              <a:t> </a:t>
            </a:r>
          </a:p>
        </p:txBody>
      </p:sp>
      <p:pic>
        <p:nvPicPr>
          <p:cNvPr id="9220" name="Picture 5" descr="album cov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1714488"/>
            <a:ext cx="2717542" cy="162877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221" name="Picture 6" descr="interrogati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4214818"/>
            <a:ext cx="2071702" cy="24515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22" name="Picture 7" descr="relc_building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3786190"/>
            <a:ext cx="2214578" cy="28974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92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92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92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accent1">
                    <a:satMod val="150000"/>
                  </a:schemeClr>
                </a:solidFill>
              </a:rPr>
              <a:t>Task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/>
            <a:r>
              <a:rPr lang="en-US" b="1" smtClean="0"/>
              <a:t>Police</a:t>
            </a:r>
          </a:p>
          <a:p>
            <a:pPr marL="609600" indent="-609600" eaLnBrk="1" hangingPunct="1">
              <a:buFont typeface="Wingdings 2" pitchFamily="18" charset="2"/>
              <a:buNone/>
            </a:pPr>
            <a:r>
              <a:rPr lang="en-US" smtClean="0"/>
              <a:t>	Prepare detailed questions to try and find ‘holes’ in the suspects alibi</a:t>
            </a:r>
          </a:p>
          <a:p>
            <a:pPr marL="609600" indent="-609600" eaLnBrk="1" hangingPunct="1">
              <a:buFontTx/>
              <a:buNone/>
            </a:pPr>
            <a:endParaRPr lang="en-US" smtClean="0"/>
          </a:p>
          <a:p>
            <a:pPr marL="609600" indent="-609600" eaLnBrk="1" hangingPunct="1"/>
            <a:r>
              <a:rPr lang="en-US" b="1" smtClean="0"/>
              <a:t>Suspects</a:t>
            </a:r>
          </a:p>
          <a:p>
            <a:pPr marL="609600" indent="-609600" eaLnBrk="1" hangingPunct="1">
              <a:buFont typeface="Wingdings 2" pitchFamily="18" charset="2"/>
              <a:buNone/>
            </a:pPr>
            <a:r>
              <a:rPr lang="en-US" smtClean="0"/>
              <a:t>	Create a ‘watertight alibi’ so the</a:t>
            </a:r>
          </a:p>
          <a:p>
            <a:pPr marL="609600" indent="-609600" eaLnBrk="1" hangingPunct="1">
              <a:buFont typeface="Wingdings 2" pitchFamily="18" charset="2"/>
              <a:buNone/>
            </a:pPr>
            <a:r>
              <a:rPr lang="en-US" smtClean="0"/>
              <a:t>	police believe you are innocent</a:t>
            </a:r>
          </a:p>
          <a:p>
            <a:pPr marL="609600" indent="-609600" eaLnBrk="1" hangingPunct="1">
              <a:buFont typeface="Wingdings 2" pitchFamily="18" charset="2"/>
              <a:buNone/>
            </a:pPr>
            <a:r>
              <a:rPr lang="en-US" smtClean="0"/>
              <a:t>	of the crime.</a:t>
            </a:r>
          </a:p>
        </p:txBody>
      </p:sp>
      <p:pic>
        <p:nvPicPr>
          <p:cNvPr id="5" name="Picture 6" descr="interrogati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1" y="3286124"/>
            <a:ext cx="2354435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2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117</TotalTime>
  <Words>29</Words>
  <Application>Microsoft Office PowerPoint</Application>
  <PresentationFormat>On-screen Show (4:3)</PresentationFormat>
  <Paragraphs>27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Corbel</vt:lpstr>
      <vt:lpstr>Wingdings 2</vt:lpstr>
      <vt:lpstr>Wingdings</vt:lpstr>
      <vt:lpstr>Wingdings 3</vt:lpstr>
      <vt:lpstr>Calibri</vt:lpstr>
      <vt:lpstr>Module</vt:lpstr>
      <vt:lpstr>Alibi</vt:lpstr>
      <vt:lpstr>Alibi</vt:lpstr>
      <vt:lpstr>Task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Alibi</dc:title>
  <dc:creator>draynor</dc:creator>
  <cp:lastModifiedBy>draynor</cp:lastModifiedBy>
  <cp:revision>12</cp:revision>
  <dcterms:created xsi:type="dcterms:W3CDTF">2011-03-01T07:31:05Z</dcterms:created>
  <dcterms:modified xsi:type="dcterms:W3CDTF">2011-09-13T05:57:54Z</dcterms:modified>
</cp:coreProperties>
</file>